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</p:sldIdLst>
  <p:sldSz cy="5143500" cx="9144000"/>
  <p:notesSz cx="6858000" cy="9144000"/>
  <p:embeddedFontLst>
    <p:embeddedFont>
      <p:font typeface="Raleway"/>
      <p:regular r:id="rId37"/>
      <p:bold r:id="rId38"/>
      <p:italic r:id="rId39"/>
      <p:boldItalic r:id="rId40"/>
    </p:embeddedFont>
    <p:embeddedFont>
      <p:font typeface="Lato"/>
      <p:regular r:id="rId41"/>
      <p:bold r:id="rId42"/>
      <p:italic r:id="rId43"/>
      <p:boldItalic r:id="rId4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aleway-boldItalic.fntdata"/><Relationship Id="rId20" Type="http://schemas.openxmlformats.org/officeDocument/2006/relationships/slide" Target="slides/slide15.xml"/><Relationship Id="rId42" Type="http://schemas.openxmlformats.org/officeDocument/2006/relationships/font" Target="fonts/Lato-bold.fntdata"/><Relationship Id="rId41" Type="http://schemas.openxmlformats.org/officeDocument/2006/relationships/font" Target="fonts/Lato-regular.fntdata"/><Relationship Id="rId22" Type="http://schemas.openxmlformats.org/officeDocument/2006/relationships/slide" Target="slides/slide17.xml"/><Relationship Id="rId44" Type="http://schemas.openxmlformats.org/officeDocument/2006/relationships/font" Target="fonts/Lato-boldItalic.fntdata"/><Relationship Id="rId21" Type="http://schemas.openxmlformats.org/officeDocument/2006/relationships/slide" Target="slides/slide16.xml"/><Relationship Id="rId43" Type="http://schemas.openxmlformats.org/officeDocument/2006/relationships/font" Target="fonts/Lato-italic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font" Target="fonts/Raleway-regular.fntdata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font" Target="fonts/Raleway-italic.fntdata"/><Relationship Id="rId16" Type="http://schemas.openxmlformats.org/officeDocument/2006/relationships/slide" Target="slides/slide11.xml"/><Relationship Id="rId38" Type="http://schemas.openxmlformats.org/officeDocument/2006/relationships/font" Target="fonts/Raleway-bold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5f6af9dd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5f6af9dd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c725e5464a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c725e5464a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c725e5464a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c725e5464a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c725e5464a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c725e5464a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c725e5464a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c725e5464a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c725e5464a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c725e5464a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c725e5464a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c725e5464a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c725e5464a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c725e5464a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c725e5464a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c725e5464a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c725e5464a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c725e5464a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c725e5464a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c725e5464a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51d9112ad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51d9112ad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c725e5464a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c725e5464a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c725e5464a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c725e5464a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c725e5464a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c725e5464a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c725e5464a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c725e5464a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c725e5464a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c725e5464a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c725e5464a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c725e5464a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c725e5464a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c725e5464a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c725e5464a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c725e5464a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c725e5464a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c725e5464a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c725e5464a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c725e5464a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51d23597c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251d23597c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c725e5464a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c725e5464a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1d9c67055b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1d9c67055b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5430e6bdd_5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25430e6bdd_5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c725e5464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c725e5464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c725e5464a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c725e5464a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c725e5464a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c725e5464a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c725e5464a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c725e5464a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c725e5464a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c725e5464a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729450" y="1322450"/>
            <a:ext cx="3787800" cy="19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729595" y="3401500"/>
            <a:ext cx="37878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3" name="Google Shape;13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4" name="Google Shape;14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1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2" name="Google Shape;92;p11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93" name="Google Shape;93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11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6" name="Google Shape;96;p11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97" name="Google Shape;97;p11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">
  <p:cSld name="SECTION_TITLE_AND_DESCRIPTION_1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ide view of hands writing in a notebook at a cafe" id="100" name="Google Shape;100;p12"/>
          <p:cNvPicPr preferRelativeResize="0"/>
          <p:nvPr/>
        </p:nvPicPr>
        <p:blipFill rotWithShape="1">
          <a:blip r:embed="rId2">
            <a:alphaModFix/>
          </a:blip>
          <a:srcRect b="26446" l="9050" r="54351" t="12064"/>
          <a:stretch/>
        </p:blipFill>
        <p:spPr>
          <a:xfrm>
            <a:off x="1" y="-50"/>
            <a:ext cx="4572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2"/>
          <p:cNvSpPr/>
          <p:nvPr/>
        </p:nvSpPr>
        <p:spPr>
          <a:xfrm>
            <a:off x="1650" y="0"/>
            <a:ext cx="45687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2" name="Google Shape;102;p1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03" name="Google Shape;103;p1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1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5" name="Google Shape;105;p12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6" name="Google Shape;106;p12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7" name="Google Shape;107;p12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8" name="Google Shape;108;p12"/>
          <p:cNvSpPr txBox="1"/>
          <p:nvPr>
            <p:ph idx="12" type="sldNum"/>
          </p:nvPr>
        </p:nvSpPr>
        <p:spPr>
          <a:xfrm>
            <a:off x="8536300" y="4749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 2">
  <p:cSld name="SECTION_TITLE_AND_DESCRIPTION_1_2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3"/>
          <p:cNvPicPr preferRelativeResize="0"/>
          <p:nvPr/>
        </p:nvPicPr>
        <p:blipFill rotWithShape="1">
          <a:blip r:embed="rId2">
            <a:alphaModFix/>
          </a:blip>
          <a:srcRect b="0" l="31883" r="25713" t="8096"/>
          <a:stretch/>
        </p:blipFill>
        <p:spPr>
          <a:xfrm>
            <a:off x="0" y="0"/>
            <a:ext cx="45752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3"/>
          <p:cNvSpPr/>
          <p:nvPr/>
        </p:nvSpPr>
        <p:spPr>
          <a:xfrm>
            <a:off x="-75" y="0"/>
            <a:ext cx="45720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2" name="Google Shape;112;p1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13" name="Google Shape;113;p1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5" name="Google Shape;115;p13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6" name="Google Shape;116;p13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7" name="Google Shape;117;p13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8" name="Google Shape;118;p1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4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21" name="Google Shape;121;p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" name="Google Shape;123;p15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24" name="Google Shape;124;p1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1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6" name="Google Shape;126;p15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7" name="Google Shape;127;p15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1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1">
    <p:bg>
      <p:bgPr>
        <a:solidFill>
          <a:schemeClr val="lt2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ctrTitle"/>
          </p:nvPr>
        </p:nvSpPr>
        <p:spPr>
          <a:xfrm>
            <a:off x="729450" y="1322450"/>
            <a:ext cx="3787800" cy="19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" name="Google Shape;19;p3"/>
          <p:cNvSpPr txBox="1"/>
          <p:nvPr>
            <p:ph idx="1" type="subTitle"/>
          </p:nvPr>
        </p:nvSpPr>
        <p:spPr>
          <a:xfrm>
            <a:off x="729595" y="3401500"/>
            <a:ext cx="37878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1" name="Google Shape;21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2" name="Google Shape;22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" name="Google Shape;24;p3"/>
          <p:cNvSpPr/>
          <p:nvPr/>
        </p:nvSpPr>
        <p:spPr>
          <a:xfrm>
            <a:off x="0" y="1"/>
            <a:ext cx="9144000" cy="467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3"/>
          <p:cNvGrpSpPr/>
          <p:nvPr/>
        </p:nvGrpSpPr>
        <p:grpSpPr>
          <a:xfrm>
            <a:off x="5063224" y="1313339"/>
            <a:ext cx="3459829" cy="2670551"/>
            <a:chOff x="3553042" y="1657806"/>
            <a:chExt cx="3461100" cy="2671532"/>
          </a:xfrm>
        </p:grpSpPr>
        <p:sp>
          <p:nvSpPr>
            <p:cNvPr id="26" name="Google Shape;26;p3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Component Detail" id="34" name="Google Shape;34;p3"/>
          <p:cNvPicPr preferRelativeResize="0"/>
          <p:nvPr/>
        </p:nvPicPr>
        <p:blipFill rotWithShape="1">
          <a:blip r:embed="rId2">
            <a:alphaModFix/>
          </a:blip>
          <a:srcRect b="25076" l="0" r="0" t="0"/>
          <a:stretch/>
        </p:blipFill>
        <p:spPr>
          <a:xfrm>
            <a:off x="5161725" y="1399791"/>
            <a:ext cx="3262825" cy="183342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3"/>
          <p:cNvSpPr/>
          <p:nvPr/>
        </p:nvSpPr>
        <p:spPr>
          <a:xfrm flipH="1">
            <a:off x="5156196" y="1401826"/>
            <a:ext cx="3268577" cy="1812993"/>
          </a:xfrm>
          <a:prstGeom prst="rtTriangle">
            <a:avLst/>
          </a:prstGeom>
          <a:solidFill>
            <a:srgbClr val="000000">
              <a:alpha val="3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" name="Google Shape;36;p3"/>
          <p:cNvGrpSpPr/>
          <p:nvPr/>
        </p:nvGrpSpPr>
        <p:grpSpPr>
          <a:xfrm>
            <a:off x="7666681" y="2077877"/>
            <a:ext cx="1148179" cy="2282764"/>
            <a:chOff x="7666681" y="2077877"/>
            <a:chExt cx="1148179" cy="2282764"/>
          </a:xfrm>
        </p:grpSpPr>
        <p:grpSp>
          <p:nvGrpSpPr>
            <p:cNvPr id="37" name="Google Shape;37;p3"/>
            <p:cNvGrpSpPr/>
            <p:nvPr/>
          </p:nvGrpSpPr>
          <p:grpSpPr>
            <a:xfrm>
              <a:off x="7666681" y="2077877"/>
              <a:ext cx="1148179" cy="2282764"/>
              <a:chOff x="3983627" y="1676395"/>
              <a:chExt cx="1449538" cy="2881914"/>
            </a:xfrm>
          </p:grpSpPr>
          <p:sp>
            <p:nvSpPr>
              <p:cNvPr id="38" name="Google Shape;38;p3"/>
              <p:cNvSpPr/>
              <p:nvPr/>
            </p:nvSpPr>
            <p:spPr>
              <a:xfrm rot="-5400000">
                <a:off x="3276827" y="2404608"/>
                <a:ext cx="2860500" cy="1446900"/>
              </a:xfrm>
              <a:prstGeom prst="roundRect">
                <a:avLst>
                  <a:gd fmla="val 4551" name="adj"/>
                </a:avLst>
              </a:pr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3"/>
              <p:cNvSpPr/>
              <p:nvPr/>
            </p:nvSpPr>
            <p:spPr>
              <a:xfrm rot="-5400000">
                <a:off x="3279465" y="2383195"/>
                <a:ext cx="2860500" cy="1446900"/>
              </a:xfrm>
              <a:prstGeom prst="roundRect">
                <a:avLst>
                  <a:gd fmla="val 4551" name="adj"/>
                </a:avLst>
              </a:prstGeom>
              <a:solidFill>
                <a:srgbClr val="33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" name="Google Shape;40;p3"/>
              <p:cNvSpPr/>
              <p:nvPr/>
            </p:nvSpPr>
            <p:spPr>
              <a:xfrm>
                <a:off x="4473243" y="4318802"/>
                <a:ext cx="472800" cy="76800"/>
              </a:xfrm>
              <a:prstGeom prst="roundRect">
                <a:avLst>
                  <a:gd fmla="val 50000" name="adj"/>
                </a:avLst>
              </a:prstGeom>
              <a:solidFill>
                <a:srgbClr val="4B4B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descr="Mobile View" id="41" name="Google Shape;41;p3"/>
            <p:cNvPicPr preferRelativeResize="0"/>
            <p:nvPr/>
          </p:nvPicPr>
          <p:blipFill rotWithShape="1">
            <a:blip r:embed="rId3">
              <a:alphaModFix/>
            </a:blip>
            <a:srcRect b="4371" l="0" r="0" t="4362"/>
            <a:stretch/>
          </p:blipFill>
          <p:spPr>
            <a:xfrm>
              <a:off x="7720839" y="2222723"/>
              <a:ext cx="1037555" cy="183341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" name="Google Shape;42;p3"/>
            <p:cNvSpPr/>
            <p:nvPr/>
          </p:nvSpPr>
          <p:spPr>
            <a:xfrm flipH="1">
              <a:off x="7722342" y="2222973"/>
              <a:ext cx="1037700" cy="1833000"/>
            </a:xfrm>
            <a:prstGeom prst="rtTriangle">
              <a:avLst/>
            </a:prstGeom>
            <a:solidFill>
              <a:srgbClr val="000000">
                <a:alpha val="30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5" name="Google Shape;45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1" name="Google Shape;51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2" name="Google Shape;52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4" name="Google Shape;54;p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5" name="Google Shape;55;p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6" name="Google Shape;56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9" name="Google Shape;59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0" name="Google Shape;60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2" name="Google Shape;62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3" name="Google Shape;63;p6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4" name="Google Shape;64;p6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5" name="Google Shape;65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8" name="Google Shape;68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9" name="Google Shape;69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1" name="Google Shape;71;p7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2" name="Google Shape;72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8" name="Google Shape;78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9" name="Google Shape;79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1" name="Google Shape;81;p9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2" name="Google Shape;82;p9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3" name="Google Shape;83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10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86" name="Google Shape;86;p1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1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10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8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1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7"/>
          <p:cNvSpPr txBox="1"/>
          <p:nvPr>
            <p:ph type="ctrTitle"/>
          </p:nvPr>
        </p:nvSpPr>
        <p:spPr>
          <a:xfrm>
            <a:off x="729450" y="1322450"/>
            <a:ext cx="7409100" cy="14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Poketeams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Full Stack Web Application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6"/>
          <p:cNvSpPr txBox="1"/>
          <p:nvPr>
            <p:ph type="title"/>
          </p:nvPr>
        </p:nvSpPr>
        <p:spPr>
          <a:xfrm>
            <a:off x="738100" y="240250"/>
            <a:ext cx="7021200" cy="6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Application Demo</a:t>
            </a:r>
            <a:endParaRPr/>
          </a:p>
        </p:txBody>
      </p:sp>
      <p:pic>
        <p:nvPicPr>
          <p:cNvPr id="195" name="Google Shape;19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4700" y="914350"/>
            <a:ext cx="6481512" cy="3924353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6"/>
          <p:cNvSpPr txBox="1"/>
          <p:nvPr/>
        </p:nvSpPr>
        <p:spPr>
          <a:xfrm>
            <a:off x="605600" y="2156100"/>
            <a:ext cx="147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EFEF"/>
                </a:solidFill>
                <a:latin typeface="Lato"/>
                <a:ea typeface="Lato"/>
                <a:cs typeface="Lato"/>
                <a:sym typeface="Lato"/>
              </a:rPr>
              <a:t>Creating a team</a:t>
            </a:r>
            <a:endParaRPr>
              <a:solidFill>
                <a:srgbClr val="EFEFE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7"/>
          <p:cNvSpPr txBox="1"/>
          <p:nvPr>
            <p:ph type="title"/>
          </p:nvPr>
        </p:nvSpPr>
        <p:spPr>
          <a:xfrm>
            <a:off x="738100" y="240250"/>
            <a:ext cx="7021200" cy="6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Application Demo</a:t>
            </a:r>
            <a:endParaRPr/>
          </a:p>
        </p:txBody>
      </p:sp>
      <p:pic>
        <p:nvPicPr>
          <p:cNvPr id="202" name="Google Shape;20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9800" y="867650"/>
            <a:ext cx="6481512" cy="3924353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27"/>
          <p:cNvSpPr txBox="1"/>
          <p:nvPr/>
        </p:nvSpPr>
        <p:spPr>
          <a:xfrm>
            <a:off x="605600" y="2156100"/>
            <a:ext cx="14766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EFEF"/>
                </a:solidFill>
                <a:latin typeface="Lato"/>
                <a:ea typeface="Lato"/>
                <a:cs typeface="Lato"/>
                <a:sym typeface="Lato"/>
              </a:rPr>
              <a:t>Empty team view</a:t>
            </a:r>
            <a:endParaRPr>
              <a:solidFill>
                <a:srgbClr val="EFEFE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EFEF"/>
                </a:solidFill>
                <a:latin typeface="Lato"/>
                <a:ea typeface="Lato"/>
                <a:cs typeface="Lato"/>
                <a:sym typeface="Lato"/>
              </a:rPr>
              <a:t>|</a:t>
            </a:r>
            <a:endParaRPr>
              <a:solidFill>
                <a:srgbClr val="EFEFE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EFEF"/>
                </a:solidFill>
                <a:latin typeface="Lato"/>
                <a:ea typeface="Lato"/>
                <a:cs typeface="Lato"/>
                <a:sym typeface="Lato"/>
              </a:rPr>
              <a:t>Select a slot</a:t>
            </a:r>
            <a:endParaRPr>
              <a:solidFill>
                <a:srgbClr val="EFEFE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8"/>
          <p:cNvSpPr txBox="1"/>
          <p:nvPr>
            <p:ph type="title"/>
          </p:nvPr>
        </p:nvSpPr>
        <p:spPr>
          <a:xfrm>
            <a:off x="738100" y="240250"/>
            <a:ext cx="7021200" cy="6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Application Demo</a:t>
            </a:r>
            <a:endParaRPr/>
          </a:p>
        </p:txBody>
      </p:sp>
      <p:pic>
        <p:nvPicPr>
          <p:cNvPr id="209" name="Google Shape;20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9350" y="950625"/>
            <a:ext cx="6481512" cy="3924353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8"/>
          <p:cNvSpPr txBox="1"/>
          <p:nvPr/>
        </p:nvSpPr>
        <p:spPr>
          <a:xfrm>
            <a:off x="605600" y="2156100"/>
            <a:ext cx="1476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EFEF"/>
                </a:solidFill>
                <a:latin typeface="Lato"/>
                <a:ea typeface="Lato"/>
                <a:cs typeface="Lato"/>
                <a:sym typeface="Lato"/>
              </a:rPr>
              <a:t>Select a pokemon</a:t>
            </a:r>
            <a:endParaRPr>
              <a:solidFill>
                <a:srgbClr val="EFEFE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9"/>
          <p:cNvSpPr txBox="1"/>
          <p:nvPr>
            <p:ph type="title"/>
          </p:nvPr>
        </p:nvSpPr>
        <p:spPr>
          <a:xfrm>
            <a:off x="738100" y="240250"/>
            <a:ext cx="7021200" cy="6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Application Demo</a:t>
            </a:r>
            <a:endParaRPr/>
          </a:p>
        </p:txBody>
      </p:sp>
      <p:pic>
        <p:nvPicPr>
          <p:cNvPr id="216" name="Google Shape;21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4900" y="914350"/>
            <a:ext cx="6481512" cy="3924353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9"/>
          <p:cNvSpPr txBox="1"/>
          <p:nvPr/>
        </p:nvSpPr>
        <p:spPr>
          <a:xfrm>
            <a:off x="605600" y="2156100"/>
            <a:ext cx="1476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EFEF"/>
                </a:solidFill>
                <a:latin typeface="Lato"/>
                <a:ea typeface="Lato"/>
                <a:cs typeface="Lato"/>
                <a:sym typeface="Lato"/>
              </a:rPr>
              <a:t>View pokemon to confirm adding to team</a:t>
            </a:r>
            <a:endParaRPr>
              <a:solidFill>
                <a:srgbClr val="EFEFE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0"/>
          <p:cNvSpPr txBox="1"/>
          <p:nvPr>
            <p:ph type="title"/>
          </p:nvPr>
        </p:nvSpPr>
        <p:spPr>
          <a:xfrm>
            <a:off x="738100" y="240250"/>
            <a:ext cx="7021200" cy="6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Application Demo</a:t>
            </a:r>
            <a:endParaRPr/>
          </a:p>
        </p:txBody>
      </p:sp>
      <p:pic>
        <p:nvPicPr>
          <p:cNvPr id="223" name="Google Shape;22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0025" y="914350"/>
            <a:ext cx="6481512" cy="3924353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30"/>
          <p:cNvSpPr txBox="1"/>
          <p:nvPr/>
        </p:nvSpPr>
        <p:spPr>
          <a:xfrm>
            <a:off x="605600" y="2156100"/>
            <a:ext cx="1476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EFEF"/>
                </a:solidFill>
                <a:latin typeface="Lato"/>
                <a:ea typeface="Lato"/>
                <a:cs typeface="Lato"/>
                <a:sym typeface="Lato"/>
              </a:rPr>
              <a:t>View of a pokemon as part of a team</a:t>
            </a:r>
            <a:endParaRPr>
              <a:solidFill>
                <a:srgbClr val="EFEFE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1"/>
          <p:cNvSpPr txBox="1"/>
          <p:nvPr>
            <p:ph type="title"/>
          </p:nvPr>
        </p:nvSpPr>
        <p:spPr>
          <a:xfrm>
            <a:off x="738100" y="240250"/>
            <a:ext cx="7021200" cy="6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Application Demo</a:t>
            </a:r>
            <a:endParaRPr/>
          </a:p>
        </p:txBody>
      </p:sp>
      <p:pic>
        <p:nvPicPr>
          <p:cNvPr id="230" name="Google Shape;23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4700" y="914350"/>
            <a:ext cx="6481512" cy="3924353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31"/>
          <p:cNvSpPr txBox="1"/>
          <p:nvPr/>
        </p:nvSpPr>
        <p:spPr>
          <a:xfrm>
            <a:off x="605600" y="2156100"/>
            <a:ext cx="147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EFEF"/>
                </a:solidFill>
                <a:latin typeface="Lato"/>
                <a:ea typeface="Lato"/>
                <a:cs typeface="Lato"/>
                <a:sym typeface="Lato"/>
              </a:rPr>
              <a:t>Select a move</a:t>
            </a:r>
            <a:endParaRPr>
              <a:solidFill>
                <a:srgbClr val="EFEFE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2"/>
          <p:cNvSpPr txBox="1"/>
          <p:nvPr>
            <p:ph type="title"/>
          </p:nvPr>
        </p:nvSpPr>
        <p:spPr>
          <a:xfrm>
            <a:off x="738100" y="240250"/>
            <a:ext cx="7021200" cy="6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Application Demo</a:t>
            </a:r>
            <a:endParaRPr/>
          </a:p>
        </p:txBody>
      </p:sp>
      <p:pic>
        <p:nvPicPr>
          <p:cNvPr id="237" name="Google Shape;23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4700" y="875950"/>
            <a:ext cx="6481512" cy="3924353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32"/>
          <p:cNvSpPr txBox="1"/>
          <p:nvPr/>
        </p:nvSpPr>
        <p:spPr>
          <a:xfrm>
            <a:off x="605600" y="2156100"/>
            <a:ext cx="14766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EFEF"/>
                </a:solidFill>
                <a:latin typeface="Lato"/>
                <a:ea typeface="Lato"/>
                <a:cs typeface="Lato"/>
                <a:sym typeface="Lato"/>
              </a:rPr>
              <a:t>View the move to confirm adding it to the pokemon</a:t>
            </a:r>
            <a:endParaRPr>
              <a:solidFill>
                <a:srgbClr val="EFEFE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3"/>
          <p:cNvSpPr txBox="1"/>
          <p:nvPr>
            <p:ph type="title"/>
          </p:nvPr>
        </p:nvSpPr>
        <p:spPr>
          <a:xfrm>
            <a:off x="738100" y="240250"/>
            <a:ext cx="7021200" cy="6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Application Demo</a:t>
            </a:r>
            <a:endParaRPr/>
          </a:p>
        </p:txBody>
      </p:sp>
      <p:pic>
        <p:nvPicPr>
          <p:cNvPr id="244" name="Google Shape;24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0250" y="809575"/>
            <a:ext cx="6481512" cy="3924353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33"/>
          <p:cNvSpPr txBox="1"/>
          <p:nvPr/>
        </p:nvSpPr>
        <p:spPr>
          <a:xfrm>
            <a:off x="605600" y="2156100"/>
            <a:ext cx="1476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EFEF"/>
                </a:solidFill>
                <a:latin typeface="Lato"/>
                <a:ea typeface="Lato"/>
                <a:cs typeface="Lato"/>
                <a:sym typeface="Lato"/>
              </a:rPr>
              <a:t>Pokemon view with the move assigned</a:t>
            </a:r>
            <a:endParaRPr>
              <a:solidFill>
                <a:srgbClr val="EFEFE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4"/>
          <p:cNvSpPr txBox="1"/>
          <p:nvPr>
            <p:ph type="title"/>
          </p:nvPr>
        </p:nvSpPr>
        <p:spPr>
          <a:xfrm>
            <a:off x="738100" y="240250"/>
            <a:ext cx="7021200" cy="6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Application Demo</a:t>
            </a:r>
            <a:endParaRPr/>
          </a:p>
        </p:txBody>
      </p:sp>
      <p:pic>
        <p:nvPicPr>
          <p:cNvPr id="251" name="Google Shape;25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4450" y="950600"/>
            <a:ext cx="6481512" cy="3924353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34"/>
          <p:cNvSpPr txBox="1"/>
          <p:nvPr/>
        </p:nvSpPr>
        <p:spPr>
          <a:xfrm>
            <a:off x="605600" y="2049100"/>
            <a:ext cx="14766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EFEF"/>
                </a:solidFill>
                <a:latin typeface="Lato"/>
                <a:ea typeface="Lato"/>
                <a:cs typeface="Lato"/>
                <a:sym typeface="Lato"/>
              </a:rPr>
              <a:t>Team view showing the pokemon and move that were selected</a:t>
            </a:r>
            <a:endParaRPr>
              <a:solidFill>
                <a:srgbClr val="EFEFE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5"/>
          <p:cNvSpPr txBox="1"/>
          <p:nvPr>
            <p:ph type="title"/>
          </p:nvPr>
        </p:nvSpPr>
        <p:spPr>
          <a:xfrm>
            <a:off x="738100" y="240250"/>
            <a:ext cx="7021200" cy="6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Application Demo</a:t>
            </a:r>
            <a:endParaRPr/>
          </a:p>
        </p:txBody>
      </p:sp>
      <p:pic>
        <p:nvPicPr>
          <p:cNvPr id="258" name="Google Shape;25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2750" y="914350"/>
            <a:ext cx="6481512" cy="3924353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35"/>
          <p:cNvSpPr txBox="1"/>
          <p:nvPr/>
        </p:nvSpPr>
        <p:spPr>
          <a:xfrm>
            <a:off x="605600" y="2156100"/>
            <a:ext cx="1476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EFEF"/>
                </a:solidFill>
                <a:latin typeface="Lato"/>
                <a:ea typeface="Lato"/>
                <a:cs typeface="Lato"/>
                <a:sym typeface="Lato"/>
              </a:rPr>
              <a:t>Changing the move</a:t>
            </a:r>
            <a:endParaRPr>
              <a:solidFill>
                <a:srgbClr val="EFEFE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8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Problem statement</a:t>
            </a:r>
            <a:endParaRPr sz="3000"/>
          </a:p>
        </p:txBody>
      </p:sp>
      <p:sp>
        <p:nvSpPr>
          <p:cNvPr id="141" name="Google Shape;141;p18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</a:rPr>
              <a:t>Terminal applications lack features that users today have come to expect.</a:t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</a:rPr>
              <a:t>Most of the available team builder applications lack the ability to create multiple teams and customise moves.</a:t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6"/>
          <p:cNvSpPr txBox="1"/>
          <p:nvPr>
            <p:ph type="title"/>
          </p:nvPr>
        </p:nvSpPr>
        <p:spPr>
          <a:xfrm>
            <a:off x="738100" y="240250"/>
            <a:ext cx="7021200" cy="6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Application Demo</a:t>
            </a:r>
            <a:endParaRPr/>
          </a:p>
        </p:txBody>
      </p:sp>
      <p:pic>
        <p:nvPicPr>
          <p:cNvPr id="265" name="Google Shape;26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9800" y="914350"/>
            <a:ext cx="6481512" cy="3924353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36"/>
          <p:cNvSpPr txBox="1"/>
          <p:nvPr/>
        </p:nvSpPr>
        <p:spPr>
          <a:xfrm>
            <a:off x="605600" y="2056550"/>
            <a:ext cx="14766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EFEF"/>
                </a:solidFill>
                <a:latin typeface="Lato"/>
                <a:ea typeface="Lato"/>
                <a:cs typeface="Lato"/>
                <a:sym typeface="Lato"/>
              </a:rPr>
              <a:t>Move list again but now it has 1 move less because the pokemon has learnt a move</a:t>
            </a:r>
            <a:endParaRPr>
              <a:solidFill>
                <a:srgbClr val="EFEFE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7"/>
          <p:cNvSpPr txBox="1"/>
          <p:nvPr>
            <p:ph type="title"/>
          </p:nvPr>
        </p:nvSpPr>
        <p:spPr>
          <a:xfrm>
            <a:off x="738100" y="240250"/>
            <a:ext cx="7021200" cy="6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Application Demo</a:t>
            </a:r>
            <a:endParaRPr/>
          </a:p>
        </p:txBody>
      </p:sp>
      <p:pic>
        <p:nvPicPr>
          <p:cNvPr id="272" name="Google Shape;27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9800" y="842750"/>
            <a:ext cx="6481512" cy="3924353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7"/>
          <p:cNvSpPr txBox="1"/>
          <p:nvPr/>
        </p:nvSpPr>
        <p:spPr>
          <a:xfrm>
            <a:off x="605600" y="2156100"/>
            <a:ext cx="14766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EFEF"/>
                </a:solidFill>
                <a:latin typeface="Lato"/>
                <a:ea typeface="Lato"/>
                <a:cs typeface="Lato"/>
                <a:sym typeface="Lato"/>
              </a:rPr>
              <a:t>Move has now changed after selecting another move</a:t>
            </a:r>
            <a:endParaRPr>
              <a:solidFill>
                <a:srgbClr val="EFEFE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8"/>
          <p:cNvSpPr txBox="1"/>
          <p:nvPr>
            <p:ph type="title"/>
          </p:nvPr>
        </p:nvSpPr>
        <p:spPr>
          <a:xfrm>
            <a:off x="738100" y="240250"/>
            <a:ext cx="7021200" cy="6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Application Demo</a:t>
            </a:r>
            <a:endParaRPr/>
          </a:p>
        </p:txBody>
      </p:sp>
      <p:pic>
        <p:nvPicPr>
          <p:cNvPr id="279" name="Google Shape;27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4925" y="914350"/>
            <a:ext cx="6481512" cy="3924353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38"/>
          <p:cNvSpPr txBox="1"/>
          <p:nvPr/>
        </p:nvSpPr>
        <p:spPr>
          <a:xfrm>
            <a:off x="605600" y="2156100"/>
            <a:ext cx="14766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EFEF"/>
                </a:solidFill>
                <a:latin typeface="Lato"/>
                <a:ea typeface="Lato"/>
                <a:cs typeface="Lato"/>
                <a:sym typeface="Lato"/>
              </a:rPr>
              <a:t>Changed the pokemon in the same slot and the move has been removed as well</a:t>
            </a:r>
            <a:endParaRPr>
              <a:solidFill>
                <a:srgbClr val="EFEFE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9"/>
          <p:cNvSpPr txBox="1"/>
          <p:nvPr>
            <p:ph type="title"/>
          </p:nvPr>
        </p:nvSpPr>
        <p:spPr>
          <a:xfrm>
            <a:off x="738100" y="240250"/>
            <a:ext cx="7021200" cy="6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Application Demo</a:t>
            </a:r>
            <a:endParaRPr/>
          </a:p>
        </p:txBody>
      </p:sp>
      <p:pic>
        <p:nvPicPr>
          <p:cNvPr id="286" name="Google Shape;28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9800" y="950600"/>
            <a:ext cx="6481512" cy="3924353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39"/>
          <p:cNvSpPr txBox="1"/>
          <p:nvPr/>
        </p:nvSpPr>
        <p:spPr>
          <a:xfrm>
            <a:off x="605600" y="2156100"/>
            <a:ext cx="1476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EFEF"/>
                </a:solidFill>
                <a:latin typeface="Lato"/>
                <a:ea typeface="Lato"/>
                <a:cs typeface="Lato"/>
                <a:sym typeface="Lato"/>
              </a:rPr>
              <a:t>So we can just assign another move</a:t>
            </a:r>
            <a:endParaRPr>
              <a:solidFill>
                <a:srgbClr val="EFEFE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0"/>
          <p:cNvSpPr txBox="1"/>
          <p:nvPr>
            <p:ph type="title"/>
          </p:nvPr>
        </p:nvSpPr>
        <p:spPr>
          <a:xfrm>
            <a:off x="738100" y="240250"/>
            <a:ext cx="7021200" cy="6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Application Demo</a:t>
            </a:r>
            <a:endParaRPr/>
          </a:p>
        </p:txBody>
      </p:sp>
      <p:pic>
        <p:nvPicPr>
          <p:cNvPr id="293" name="Google Shape;29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4475" y="958900"/>
            <a:ext cx="6481512" cy="3924353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40"/>
          <p:cNvSpPr txBox="1"/>
          <p:nvPr/>
        </p:nvSpPr>
        <p:spPr>
          <a:xfrm>
            <a:off x="613875" y="1915525"/>
            <a:ext cx="14766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EFEF"/>
                </a:solidFill>
                <a:latin typeface="Lato"/>
                <a:ea typeface="Lato"/>
                <a:cs typeface="Lato"/>
                <a:sym typeface="Lato"/>
              </a:rPr>
              <a:t>Used the remove move button to remove it without selecting another</a:t>
            </a:r>
            <a:endParaRPr>
              <a:solidFill>
                <a:srgbClr val="EFEFE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1"/>
          <p:cNvSpPr txBox="1"/>
          <p:nvPr>
            <p:ph type="title"/>
          </p:nvPr>
        </p:nvSpPr>
        <p:spPr>
          <a:xfrm>
            <a:off x="738100" y="240250"/>
            <a:ext cx="7021200" cy="6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Application Demo</a:t>
            </a:r>
            <a:endParaRPr/>
          </a:p>
        </p:txBody>
      </p:sp>
      <p:pic>
        <p:nvPicPr>
          <p:cNvPr id="300" name="Google Shape;30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4700" y="914350"/>
            <a:ext cx="6481512" cy="3924353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41"/>
          <p:cNvSpPr txBox="1"/>
          <p:nvPr/>
        </p:nvSpPr>
        <p:spPr>
          <a:xfrm>
            <a:off x="605600" y="2156100"/>
            <a:ext cx="14766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EFEF"/>
                </a:solidFill>
                <a:latin typeface="Lato"/>
                <a:ea typeface="Lato"/>
                <a:cs typeface="Lato"/>
                <a:sym typeface="Lato"/>
              </a:rPr>
              <a:t>Removed the pokemon from the team using the remove pokemon button</a:t>
            </a:r>
            <a:endParaRPr>
              <a:solidFill>
                <a:srgbClr val="EFEFE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42"/>
          <p:cNvSpPr txBox="1"/>
          <p:nvPr>
            <p:ph type="title"/>
          </p:nvPr>
        </p:nvSpPr>
        <p:spPr>
          <a:xfrm>
            <a:off x="738100" y="240250"/>
            <a:ext cx="7021200" cy="6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Application Demo</a:t>
            </a:r>
            <a:endParaRPr/>
          </a:p>
        </p:txBody>
      </p:sp>
      <p:pic>
        <p:nvPicPr>
          <p:cNvPr id="307" name="Google Shape;307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4450" y="914350"/>
            <a:ext cx="6481512" cy="3924353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42"/>
          <p:cNvSpPr txBox="1"/>
          <p:nvPr/>
        </p:nvSpPr>
        <p:spPr>
          <a:xfrm>
            <a:off x="605600" y="2156100"/>
            <a:ext cx="14766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EFEF"/>
                </a:solidFill>
                <a:latin typeface="Lato"/>
                <a:ea typeface="Lato"/>
                <a:cs typeface="Lato"/>
                <a:sym typeface="Lato"/>
              </a:rPr>
              <a:t>Created a private team then went back and deleted the public team we were using</a:t>
            </a:r>
            <a:endParaRPr>
              <a:solidFill>
                <a:srgbClr val="EFEFE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3"/>
          <p:cNvSpPr txBox="1"/>
          <p:nvPr>
            <p:ph type="title"/>
          </p:nvPr>
        </p:nvSpPr>
        <p:spPr>
          <a:xfrm>
            <a:off x="738100" y="240250"/>
            <a:ext cx="7021200" cy="6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Application Demo</a:t>
            </a:r>
            <a:endParaRPr/>
          </a:p>
        </p:txBody>
      </p:sp>
      <p:pic>
        <p:nvPicPr>
          <p:cNvPr id="314" name="Google Shape;31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6400" y="914350"/>
            <a:ext cx="6481512" cy="3924353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43"/>
          <p:cNvSpPr txBox="1"/>
          <p:nvPr/>
        </p:nvSpPr>
        <p:spPr>
          <a:xfrm>
            <a:off x="605600" y="2156100"/>
            <a:ext cx="14766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EFEF"/>
                </a:solidFill>
                <a:latin typeface="Lato"/>
                <a:ea typeface="Lato"/>
                <a:cs typeface="Lato"/>
                <a:sym typeface="Lato"/>
              </a:rPr>
              <a:t>Going to the public teams list it’s empty as the new team we have is private</a:t>
            </a:r>
            <a:endParaRPr>
              <a:solidFill>
                <a:srgbClr val="EFEFE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4"/>
          <p:cNvSpPr txBox="1"/>
          <p:nvPr>
            <p:ph type="title"/>
          </p:nvPr>
        </p:nvSpPr>
        <p:spPr>
          <a:xfrm>
            <a:off x="738100" y="240250"/>
            <a:ext cx="7021200" cy="6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Application Demo</a:t>
            </a:r>
            <a:endParaRPr/>
          </a:p>
        </p:txBody>
      </p:sp>
      <p:pic>
        <p:nvPicPr>
          <p:cNvPr id="321" name="Google Shape;321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6625" y="914350"/>
            <a:ext cx="6481512" cy="3924353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44"/>
          <p:cNvSpPr txBox="1"/>
          <p:nvPr/>
        </p:nvSpPr>
        <p:spPr>
          <a:xfrm>
            <a:off x="605600" y="2156100"/>
            <a:ext cx="14766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EFEF"/>
                </a:solidFill>
                <a:latin typeface="Lato"/>
                <a:ea typeface="Lato"/>
                <a:cs typeface="Lato"/>
                <a:sym typeface="Lato"/>
              </a:rPr>
              <a:t>Edit account details page to allow for changing username, email or password</a:t>
            </a:r>
            <a:endParaRPr>
              <a:solidFill>
                <a:srgbClr val="EFEFE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45"/>
          <p:cNvSpPr txBox="1"/>
          <p:nvPr>
            <p:ph type="title"/>
          </p:nvPr>
        </p:nvSpPr>
        <p:spPr>
          <a:xfrm>
            <a:off x="738100" y="240250"/>
            <a:ext cx="7021200" cy="6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Application Demo</a:t>
            </a:r>
            <a:endParaRPr/>
          </a:p>
        </p:txBody>
      </p:sp>
      <p:pic>
        <p:nvPicPr>
          <p:cNvPr id="328" name="Google Shape;328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1500" y="875950"/>
            <a:ext cx="6481512" cy="3924353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45"/>
          <p:cNvSpPr txBox="1"/>
          <p:nvPr/>
        </p:nvSpPr>
        <p:spPr>
          <a:xfrm>
            <a:off x="580700" y="1898900"/>
            <a:ext cx="14766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EFEF"/>
                </a:solidFill>
                <a:latin typeface="Lato"/>
                <a:ea typeface="Lato"/>
                <a:cs typeface="Lato"/>
                <a:sym typeface="Lato"/>
              </a:rPr>
              <a:t>Somewhat bare account details page as users only have a username and email address at the moment</a:t>
            </a:r>
            <a:endParaRPr>
              <a:solidFill>
                <a:srgbClr val="EFEFE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solution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</p:txBody>
      </p:sp>
      <p:sp>
        <p:nvSpPr>
          <p:cNvPr id="147" name="Google Shape;147;p1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</a:rPr>
              <a:t>Both of the problems explained can be solved by recreating the Poketeams terminal application as a web application.</a:t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46"/>
          <p:cNvSpPr txBox="1"/>
          <p:nvPr>
            <p:ph type="title"/>
          </p:nvPr>
        </p:nvSpPr>
        <p:spPr>
          <a:xfrm>
            <a:off x="738100" y="240250"/>
            <a:ext cx="7021200" cy="6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Application Demo</a:t>
            </a:r>
            <a:endParaRPr/>
          </a:p>
        </p:txBody>
      </p:sp>
      <p:pic>
        <p:nvPicPr>
          <p:cNvPr id="335" name="Google Shape;335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4900" y="817850"/>
            <a:ext cx="6481512" cy="3924353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46"/>
          <p:cNvSpPr txBox="1"/>
          <p:nvPr/>
        </p:nvSpPr>
        <p:spPr>
          <a:xfrm>
            <a:off x="605600" y="2156100"/>
            <a:ext cx="1476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EFEF"/>
                </a:solidFill>
                <a:latin typeface="Lato"/>
                <a:ea typeface="Lato"/>
                <a:cs typeface="Lato"/>
                <a:sym typeface="Lato"/>
              </a:rPr>
              <a:t>Deleting the user account to end the demo</a:t>
            </a:r>
            <a:endParaRPr>
              <a:solidFill>
                <a:srgbClr val="EFEFE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47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0"/>
          <p:cNvSpPr txBox="1"/>
          <p:nvPr>
            <p:ph type="title"/>
          </p:nvPr>
        </p:nvSpPr>
        <p:spPr>
          <a:xfrm>
            <a:off x="738100" y="240250"/>
            <a:ext cx="7021200" cy="6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Application Demo</a:t>
            </a:r>
            <a:endParaRPr/>
          </a:p>
        </p:txBody>
      </p:sp>
      <p:pic>
        <p:nvPicPr>
          <p:cNvPr id="153" name="Google Shape;15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11350" y="914350"/>
            <a:ext cx="6481512" cy="3924353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0"/>
          <p:cNvSpPr txBox="1"/>
          <p:nvPr/>
        </p:nvSpPr>
        <p:spPr>
          <a:xfrm>
            <a:off x="605600" y="2156100"/>
            <a:ext cx="1476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EFEF"/>
                </a:solidFill>
                <a:latin typeface="Lato"/>
                <a:ea typeface="Lato"/>
                <a:cs typeface="Lato"/>
                <a:sym typeface="Lato"/>
              </a:rPr>
              <a:t>Landing Page</a:t>
            </a:r>
            <a:endParaRPr>
              <a:solidFill>
                <a:srgbClr val="EFEFE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EFEF"/>
                </a:solidFill>
                <a:latin typeface="Lato"/>
                <a:ea typeface="Lato"/>
                <a:cs typeface="Lato"/>
                <a:sym typeface="Lato"/>
              </a:rPr>
              <a:t>|</a:t>
            </a:r>
            <a:endParaRPr>
              <a:solidFill>
                <a:srgbClr val="EFEFE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EFEF"/>
                </a:solidFill>
                <a:latin typeface="Lato"/>
                <a:ea typeface="Lato"/>
                <a:cs typeface="Lato"/>
                <a:sym typeface="Lato"/>
              </a:rPr>
              <a:t>View a Pokemon</a:t>
            </a:r>
            <a:endParaRPr>
              <a:solidFill>
                <a:srgbClr val="EFEFE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1"/>
          <p:cNvSpPr txBox="1"/>
          <p:nvPr>
            <p:ph type="title"/>
          </p:nvPr>
        </p:nvSpPr>
        <p:spPr>
          <a:xfrm>
            <a:off x="738100" y="240250"/>
            <a:ext cx="7021200" cy="6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Application Demo</a:t>
            </a:r>
            <a:endParaRPr/>
          </a:p>
        </p:txBody>
      </p:sp>
      <p:pic>
        <p:nvPicPr>
          <p:cNvPr id="160" name="Google Shape;16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4675" y="950600"/>
            <a:ext cx="6481512" cy="3924353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1"/>
          <p:cNvSpPr txBox="1"/>
          <p:nvPr/>
        </p:nvSpPr>
        <p:spPr>
          <a:xfrm>
            <a:off x="605600" y="2156100"/>
            <a:ext cx="1476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EFEF"/>
                </a:solidFill>
                <a:latin typeface="Lato"/>
                <a:ea typeface="Lato"/>
                <a:cs typeface="Lato"/>
                <a:sym typeface="Lato"/>
              </a:rPr>
              <a:t>Selecting a P</a:t>
            </a:r>
            <a:r>
              <a:rPr lang="en">
                <a:solidFill>
                  <a:srgbClr val="EFEFEF"/>
                </a:solidFill>
                <a:latin typeface="Lato"/>
                <a:ea typeface="Lato"/>
                <a:cs typeface="Lato"/>
                <a:sym typeface="Lato"/>
              </a:rPr>
              <a:t>okemon to view</a:t>
            </a:r>
            <a:endParaRPr>
              <a:solidFill>
                <a:srgbClr val="EFEFE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2"/>
          <p:cNvSpPr txBox="1"/>
          <p:nvPr>
            <p:ph type="title"/>
          </p:nvPr>
        </p:nvSpPr>
        <p:spPr>
          <a:xfrm>
            <a:off x="738100" y="240250"/>
            <a:ext cx="7021200" cy="6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Application Demo</a:t>
            </a:r>
            <a:endParaRPr/>
          </a:p>
        </p:txBody>
      </p:sp>
      <p:pic>
        <p:nvPicPr>
          <p:cNvPr id="167" name="Google Shape;16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1275" y="914350"/>
            <a:ext cx="6481512" cy="3924353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2"/>
          <p:cNvSpPr txBox="1"/>
          <p:nvPr/>
        </p:nvSpPr>
        <p:spPr>
          <a:xfrm>
            <a:off x="605600" y="2156100"/>
            <a:ext cx="1476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EFEF"/>
                </a:solidFill>
                <a:latin typeface="Lato"/>
                <a:ea typeface="Lato"/>
                <a:cs typeface="Lato"/>
                <a:sym typeface="Lato"/>
              </a:rPr>
              <a:t>Viewing the pokedex entry </a:t>
            </a:r>
            <a:endParaRPr>
              <a:solidFill>
                <a:srgbClr val="EFEFE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3"/>
          <p:cNvSpPr txBox="1"/>
          <p:nvPr>
            <p:ph type="title"/>
          </p:nvPr>
        </p:nvSpPr>
        <p:spPr>
          <a:xfrm>
            <a:off x="738100" y="240250"/>
            <a:ext cx="7021200" cy="6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Application Demo</a:t>
            </a:r>
            <a:endParaRPr/>
          </a:p>
        </p:txBody>
      </p:sp>
      <p:pic>
        <p:nvPicPr>
          <p:cNvPr id="174" name="Google Shape;17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6400" y="914350"/>
            <a:ext cx="6481512" cy="3924353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3"/>
          <p:cNvSpPr txBox="1"/>
          <p:nvPr/>
        </p:nvSpPr>
        <p:spPr>
          <a:xfrm>
            <a:off x="605600" y="2156100"/>
            <a:ext cx="147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EFEF"/>
                </a:solidFill>
                <a:latin typeface="Lato"/>
                <a:ea typeface="Lato"/>
                <a:cs typeface="Lato"/>
                <a:sym typeface="Lato"/>
              </a:rPr>
              <a:t>Signing Up</a:t>
            </a:r>
            <a:endParaRPr>
              <a:solidFill>
                <a:srgbClr val="EFEFE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4"/>
          <p:cNvSpPr txBox="1"/>
          <p:nvPr>
            <p:ph type="title"/>
          </p:nvPr>
        </p:nvSpPr>
        <p:spPr>
          <a:xfrm>
            <a:off x="738100" y="240250"/>
            <a:ext cx="7021200" cy="6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Application Demo</a:t>
            </a:r>
            <a:endParaRPr/>
          </a:p>
        </p:txBody>
      </p:sp>
      <p:pic>
        <p:nvPicPr>
          <p:cNvPr id="181" name="Google Shape;18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6375" y="914350"/>
            <a:ext cx="6481512" cy="3924353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4"/>
          <p:cNvSpPr txBox="1"/>
          <p:nvPr/>
        </p:nvSpPr>
        <p:spPr>
          <a:xfrm>
            <a:off x="605600" y="2156100"/>
            <a:ext cx="1476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EFEF"/>
                </a:solidFill>
                <a:latin typeface="Lato"/>
                <a:ea typeface="Lato"/>
                <a:cs typeface="Lato"/>
                <a:sym typeface="Lato"/>
              </a:rPr>
              <a:t>Dashboard</a:t>
            </a:r>
            <a:r>
              <a:rPr lang="en">
                <a:solidFill>
                  <a:srgbClr val="EFEFEF"/>
                </a:solidFill>
                <a:latin typeface="Lato"/>
                <a:ea typeface="Lato"/>
                <a:cs typeface="Lato"/>
                <a:sym typeface="Lato"/>
              </a:rPr>
              <a:t> Page</a:t>
            </a:r>
            <a:endParaRPr>
              <a:solidFill>
                <a:srgbClr val="EFEFE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EFEF"/>
                </a:solidFill>
                <a:latin typeface="Lato"/>
                <a:ea typeface="Lato"/>
                <a:cs typeface="Lato"/>
                <a:sym typeface="Lato"/>
              </a:rPr>
              <a:t>|</a:t>
            </a:r>
            <a:endParaRPr>
              <a:solidFill>
                <a:srgbClr val="EFEFE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EFEF"/>
                </a:solidFill>
                <a:latin typeface="Lato"/>
                <a:ea typeface="Lato"/>
                <a:cs typeface="Lato"/>
                <a:sym typeface="Lato"/>
              </a:rPr>
              <a:t>View my teams</a:t>
            </a:r>
            <a:endParaRPr>
              <a:solidFill>
                <a:srgbClr val="EFEFE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5"/>
          <p:cNvSpPr txBox="1"/>
          <p:nvPr>
            <p:ph type="title"/>
          </p:nvPr>
        </p:nvSpPr>
        <p:spPr>
          <a:xfrm>
            <a:off x="738100" y="240250"/>
            <a:ext cx="7021200" cy="6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Application Demo</a:t>
            </a:r>
            <a:endParaRPr/>
          </a:p>
        </p:txBody>
      </p:sp>
      <p:pic>
        <p:nvPicPr>
          <p:cNvPr id="188" name="Google Shape;18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9575" y="914350"/>
            <a:ext cx="6481512" cy="3924353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5"/>
          <p:cNvSpPr txBox="1"/>
          <p:nvPr/>
        </p:nvSpPr>
        <p:spPr>
          <a:xfrm>
            <a:off x="605600" y="2156100"/>
            <a:ext cx="1476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EFEF"/>
                </a:solidFill>
                <a:latin typeface="Lato"/>
                <a:ea typeface="Lato"/>
                <a:cs typeface="Lato"/>
                <a:sym typeface="Lato"/>
              </a:rPr>
              <a:t>View my teams</a:t>
            </a:r>
            <a:endParaRPr>
              <a:solidFill>
                <a:srgbClr val="EFEFE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EFEF"/>
                </a:solidFill>
                <a:latin typeface="Lato"/>
                <a:ea typeface="Lato"/>
                <a:cs typeface="Lato"/>
                <a:sym typeface="Lato"/>
              </a:rPr>
              <a:t>|</a:t>
            </a:r>
            <a:endParaRPr>
              <a:solidFill>
                <a:srgbClr val="EFEFE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EFEF"/>
                </a:solidFill>
                <a:latin typeface="Lato"/>
                <a:ea typeface="Lato"/>
                <a:cs typeface="Lato"/>
                <a:sym typeface="Lato"/>
              </a:rPr>
              <a:t>Create a team</a:t>
            </a:r>
            <a:endParaRPr>
              <a:solidFill>
                <a:srgbClr val="EFEFE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